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3"/>
  </p:notesMasterIdLst>
  <p:handoutMasterIdLst>
    <p:handoutMasterId r:id="rId24"/>
  </p:handoutMasterIdLst>
  <p:sldIdLst>
    <p:sldId id="706" r:id="rId2"/>
    <p:sldId id="763" r:id="rId3"/>
    <p:sldId id="764" r:id="rId4"/>
    <p:sldId id="774" r:id="rId5"/>
    <p:sldId id="767" r:id="rId6"/>
    <p:sldId id="768" r:id="rId7"/>
    <p:sldId id="769" r:id="rId8"/>
    <p:sldId id="770" r:id="rId9"/>
    <p:sldId id="765" r:id="rId10"/>
    <p:sldId id="776" r:id="rId11"/>
    <p:sldId id="670" r:id="rId12"/>
    <p:sldId id="771" r:id="rId13"/>
    <p:sldId id="775" r:id="rId14"/>
    <p:sldId id="772" r:id="rId15"/>
    <p:sldId id="773" r:id="rId16"/>
    <p:sldId id="766" r:id="rId17"/>
    <p:sldId id="714" r:id="rId18"/>
    <p:sldId id="738" r:id="rId19"/>
    <p:sldId id="470" r:id="rId20"/>
    <p:sldId id="567" r:id="rId21"/>
    <p:sldId id="709" r:id="rId22"/>
  </p:sldIdLst>
  <p:sldSz cx="9144000" cy="6858000" type="screen4x3"/>
  <p:notesSz cx="7099300" cy="10234613"/>
  <p:custDataLst>
    <p:tags r:id="rId25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240D"/>
    <a:srgbClr val="FFCC99"/>
    <a:srgbClr val="FF9900"/>
    <a:srgbClr val="000066"/>
    <a:srgbClr val="FFFCF7"/>
    <a:srgbClr val="FEC1BC"/>
    <a:srgbClr val="FFFFFF"/>
    <a:srgbClr val="008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 autoAdjust="0"/>
    <p:restoredTop sz="91485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xmlns="" id="{665C56C7-5B44-447C-94D2-789373BBD6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xmlns="" id="{5D0299B0-A481-41E3-9755-D47A8FC499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0756" name="Rectangle 4">
            <a:extLst>
              <a:ext uri="{FF2B5EF4-FFF2-40B4-BE49-F238E27FC236}">
                <a16:creationId xmlns:a16="http://schemas.microsoft.com/office/drawing/2014/main" xmlns="" id="{77520C8D-DCDF-4371-9836-EDE5C979BC8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0757" name="Rectangle 5">
            <a:extLst>
              <a:ext uri="{FF2B5EF4-FFF2-40B4-BE49-F238E27FC236}">
                <a16:creationId xmlns:a16="http://schemas.microsoft.com/office/drawing/2014/main" xmlns="" id="{7AE05AAE-91D0-49D2-A337-09C7DE294F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FA9212-BFB9-468D-893A-04481BBAC8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D1D2F6B6-C295-4D89-856F-DD146F54A8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822CD540-409D-4548-9573-0058366D09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61701023-BD2A-4EC3-8934-371135F26CE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xmlns="" id="{92232089-5972-40D4-B9A2-57E8D1BD6A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xmlns="" id="{7B47F805-A634-474B-B8EA-C6B509011C9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xmlns="" id="{0F06056B-16D3-4D87-9BA1-E5CBF1348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DCD40E-3FCB-4C5B-89A6-C78132E215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9F4967E6-1C43-41BA-9D3D-342009F9BB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DEFA00E4-5304-4F0C-B628-90A1F8345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algn="just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CD40E-3FCB-4C5B-89A6-C78132E21509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92579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CD40E-3FCB-4C5B-89A6-C78132E21509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01855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CD40E-3FCB-4C5B-89A6-C78132E21509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92786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CD40E-3FCB-4C5B-89A6-C78132E21509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34516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CD40E-3FCB-4C5B-89A6-C78132E21509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4263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9F4967E6-1C43-41BA-9D3D-342009F9BB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DEFA00E4-5304-4F0C-B628-90A1F8345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algn="just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720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CD40E-3FCB-4C5B-89A6-C78132E21509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8082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CD40E-3FCB-4C5B-89A6-C78132E2150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36269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CD40E-3FCB-4C5B-89A6-C78132E21509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1807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CD40E-3FCB-4C5B-89A6-C78132E21509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67201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CD40E-3FCB-4C5B-89A6-C78132E21509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7881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CD40E-3FCB-4C5B-89A6-C78132E21509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22172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CD40E-3FCB-4C5B-89A6-C78132E21509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2076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xmlns="" id="{AE4CA2C7-AF7F-42AC-93C8-4C0852FD7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86A4D27-C2AE-4480-BAE6-D3AFB09F0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00E781D-01D6-4067-A5D3-AEEF03433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AE5FF7-A32A-43A4-A3E8-33E270DBE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E294B-4A10-4D36-94CE-93DC39736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036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CB690CC-0336-48E3-B884-D50D1FC43F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557D7896-2F89-43DE-A91E-DC5478FF06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A74EAF75-4767-4252-8A77-6F268B35C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33FB3-9B38-481E-A673-CCAA16028D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0026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DFFF467-9215-4169-8F08-EF30690B0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B6FDB1D7-5857-4F7F-A1F5-99130DF604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CFC0D89D-68FD-4F90-8C7F-E0F004DBF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161A-FD5A-4EE1-8ACE-95617225B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951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C791F61-3A1D-4A99-93BE-606030C5B8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9ACBCFFD-5041-43CF-B136-6237B37E6C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3F47F3E9-59AF-4419-BC1F-D904E33CA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FDCB1-7553-441F-A4AE-3CA4F70568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847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FA7F39E-5FB5-4467-AEE4-C68ED40CBC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38A6BDC8-6DAB-4532-B9A2-EE3C5380F6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231E88C5-E184-4B7F-9874-1C818EEE0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5802F-8C3A-4604-8124-A03113643D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4633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00FD3AD-AB8B-401F-8074-F803829A0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FC44C058-F537-4CEF-A5E6-C28993F6B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1D92C5B1-C463-4D51-8C8C-0DCCC417B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20F8A-0EF8-4A7C-9505-A8D0B5B744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288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F6B1D9-AC9D-4E1C-BC61-3312B1E540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BB5705-3102-4F24-B497-3F48E140E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E4C77B5-9C8D-41A6-9585-4ABA850851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D590-B8BB-416D-8DC1-FF27C64DB6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5744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813B90D8-A972-4526-9336-48D8CA696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A912132C-3DBE-425A-B0F8-36975CE69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946166F4-2BCB-43E9-B2FE-BB3C38950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761A-3728-4DBF-B1C3-EE85AF1610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2121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EE57BAE2-6D53-47DD-95E7-33BBC5FA0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16FC7236-72FE-4B01-8DA2-1CE083E404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6C740B27-F680-43D4-8B88-0F587CB10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FCC27-BED5-49F5-9B1B-62461EEC08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989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3215400-73F0-4AE1-8FF7-90202AE796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781C7496-8E8F-44CF-9059-E0711AEFB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B922044A-D89E-41FB-9939-4996C053A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2852-53AB-4D52-9BA3-FFA52BD581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5862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6070074-2FB6-46D9-9D86-C0957D8DE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DD621879-A9EC-4B7E-8D59-F8D5F9262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FA25ABB8-272C-4222-BBDC-977BAE587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28BD-64BE-4D0D-9FBD-AAA159E857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6341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961B199-F328-491D-81C9-D52EBECFA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D7CEB3DA-0C11-4E33-B089-73F1EB936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xmlns="" id="{F9090B43-6ACB-4045-9206-55B70CC5D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xmlns="" id="{391C6BC1-4D70-46F8-A1E5-CA2FC8CD44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xmlns="" id="{EDE998BB-BAB4-43F7-94BF-D16D763DE5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xmlns="" id="{04AAABB3-A90F-4BB2-8DB5-B4C72CD2E4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8" name="Rectangle 8">
            <a:extLst>
              <a:ext uri="{FF2B5EF4-FFF2-40B4-BE49-F238E27FC236}">
                <a16:creationId xmlns:a16="http://schemas.microsoft.com/office/drawing/2014/main" xmlns="" id="{8F1FFAF6-82E4-44E5-BF1E-436DC1EC4A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0F66D0-5E30-4987-9A3B-CD1AA35E50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1.png"/><Relationship Id="rId3" Type="http://schemas.openxmlformats.org/officeDocument/2006/relationships/image" Target="../media/image39.png"/><Relationship Id="rId7" Type="http://schemas.microsoft.com/office/2007/relationships/hdphoto" Target="../media/hdphoto4.wdp"/><Relationship Id="rId12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9.png"/><Relationship Id="rId5" Type="http://schemas.microsoft.com/office/2007/relationships/hdphoto" Target="../media/hdphoto3.wdp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microsoft.com/office/2007/relationships/hdphoto" Target="../media/hdphoto5.wdp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11" Type="http://schemas.openxmlformats.org/officeDocument/2006/relationships/image" Target="../media/image61.png"/><Relationship Id="rId5" Type="http://schemas.openxmlformats.org/officeDocument/2006/relationships/image" Target="../media/image55.jpeg"/><Relationship Id="rId15" Type="http://schemas.openxmlformats.org/officeDocument/2006/relationships/image" Target="../media/image64.png"/><Relationship Id="rId10" Type="http://schemas.openxmlformats.org/officeDocument/2006/relationships/image" Target="../media/image60.png"/><Relationship Id="rId4" Type="http://schemas.openxmlformats.org/officeDocument/2006/relationships/image" Target="../media/image54.jpeg"/><Relationship Id="rId9" Type="http://schemas.openxmlformats.org/officeDocument/2006/relationships/image" Target="../media/image59.png"/><Relationship Id="rId1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71.png"/><Relationship Id="rId3" Type="http://schemas.openxmlformats.org/officeDocument/2006/relationships/image" Target="../media/image1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9.png"/><Relationship Id="rId5" Type="http://schemas.microsoft.com/office/2007/relationships/hdphoto" Target="../media/hdphoto7.wdp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58.png"/><Relationship Id="rId4" Type="http://schemas.openxmlformats.org/officeDocument/2006/relationships/image" Target="../media/image78.png"/><Relationship Id="rId9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2.wdp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microsoft.com/office/2007/relationships/hdphoto" Target="../media/hdphoto3.wdp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microsoft.com/office/2007/relationships/hdphoto" Target="../media/hdphoto3.wdp"/><Relationship Id="rId10" Type="http://schemas.openxmlformats.org/officeDocument/2006/relationships/image" Target="../media/image43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4DCE415-5779-9DA4-FD70-B6A45A56F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66" y="2583"/>
            <a:ext cx="51435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DBF107-F785-8D6C-97E3-5D6406D16F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8488" y="0"/>
            <a:ext cx="489551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FBE906-C0A7-44D4-AA89-8F404075C1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9787" y="76200"/>
            <a:ext cx="620013" cy="8092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D79651F-6684-3AD4-E6FE-965706F821D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60620"/>
            <a:ext cx="7840136" cy="6218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9FDA4C0-FE77-5645-F33F-771901539D0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14020" y="4821442"/>
            <a:ext cx="4304149" cy="11497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18910E5-CC4D-7AE7-9ACE-785042ABDF5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7088" y="5491101"/>
            <a:ext cx="4895512" cy="11583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CC79845-25FA-F49A-3E8C-0D776C46920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5780082"/>
            <a:ext cx="3670026" cy="67290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AE347FF-4336-2910-34A4-6690345AFBE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371" y="1594284"/>
            <a:ext cx="4400097" cy="3273980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4CA2A8-E294-F0B9-B8FF-6C3B1CEA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E294B-4A10-4D36-94CE-93DC39736F5C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DFB90E1-5BF0-D65D-1450-3B63F13D5D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143000"/>
            <a:ext cx="2819400" cy="208088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1F7EA5C-ED93-FF95-29C7-283D43DE00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61" y="57216"/>
            <a:ext cx="3783339" cy="19757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C1654D-444F-C8E9-FA0E-386362A0E6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38000"/>
                    </a14:imgEffect>
                    <a14:imgEffect>
                      <a14:saturation sat="18700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0" y="381000"/>
            <a:ext cx="3657599" cy="9265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2ABED1-052A-430C-8F57-6DF66CC4F3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46000"/>
                    </a14:imgEffect>
                    <a14:imgEffect>
                      <a14:brightnessContrast bright="5000" contrast="-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7707" y="381000"/>
            <a:ext cx="839893" cy="304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0CB084-8C27-A8A5-5C90-C039A3BA45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57400"/>
            <a:ext cx="3783339" cy="184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D9141F-22A2-9AE4-6043-EF7D8558BD3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34484" y="136525"/>
            <a:ext cx="999831" cy="1146147"/>
          </a:xfrm>
          <a:prstGeom prst="rect">
            <a:avLst/>
          </a:prstGeom>
        </p:spPr>
      </p:pic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290E1574-2830-247C-71E7-01DE74F4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FDCB1-7553-441F-A4AE-3CA4F705685C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630DC82-63B0-FFF0-C2E8-95316E1BE16A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35628" y="2133600"/>
            <a:ext cx="3046102" cy="1981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B251199-2DB3-AF9B-5B15-9DBD3F203469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19600" y="4038600"/>
            <a:ext cx="4724400" cy="21471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54B2285-DD70-4D0D-6176-59F7FF30822C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" y="6096000"/>
            <a:ext cx="8229601" cy="5444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D3BBB05-F7A4-CFF6-3D4E-15E4D7612F50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2286000"/>
            <a:ext cx="4419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1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0D5A1A5-E45C-CE25-B5B1-DE54039F53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1653" y="139512"/>
            <a:ext cx="3366958" cy="47443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9EEA8A-6B51-4AEB-A40E-1FC8D5A54C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636" y="131646"/>
            <a:ext cx="1690376" cy="23877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E68C06E-5E8D-48D4-8CBA-D41B0098A4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4129" y="157952"/>
            <a:ext cx="1699790" cy="19451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77DD57D-0B38-4166-B54B-FE39CA7182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5094" y="150718"/>
            <a:ext cx="729035" cy="7762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31A457-D698-E457-8FD7-493176337A5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139345"/>
            <a:ext cx="5250359" cy="28616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5F9261-1BC5-BFC1-4703-BC80B068FB6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24796" y="105815"/>
            <a:ext cx="999831" cy="11461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3ECF637-BF62-A1BE-2DB5-635E34629FD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09800" y="2103144"/>
            <a:ext cx="2907952" cy="7679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9CABA3E-C83A-A1BE-F234-648E0B4CBFD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49313" y="2018660"/>
            <a:ext cx="2808822" cy="101030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1F17DB4-B241-A6D8-3D44-B4C116356CD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11653" y="3543449"/>
            <a:ext cx="3366958" cy="71330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2E8AE91-C584-6CA8-5219-7966E125287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11653" y="4162725"/>
            <a:ext cx="3366958" cy="150966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EE68042-DCB9-F784-321F-BD37B6AB9B1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86000"/>
                    </a14:imgEffect>
                    <a14:imgEffect>
                      <a14:saturation sat="256000"/>
                    </a14:imgEffect>
                    <a14:imgEffect>
                      <a14:brightnessContrast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1653" y="5617734"/>
            <a:ext cx="3841530" cy="1240266"/>
          </a:xfrm>
          <a:prstGeom prst="rect">
            <a:avLst/>
          </a:prstGeom>
        </p:spPr>
      </p:pic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xmlns="" id="{12B69060-90FF-96B1-1C89-436C02F9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E294B-4A10-4D36-94CE-93DC39736F5C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E23C115-6D40-CFEE-081F-351572B0F3B9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590" y="2559233"/>
            <a:ext cx="4956032" cy="687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F0AD122-E569-16D9-484B-E62B7AE78B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00000"/>
                    </a14:imgEffect>
                    <a14:imgEffect>
                      <a14:saturation sat="314000"/>
                    </a14:imgEffect>
                    <a14:imgEffect>
                      <a14:brightnessContrast contrast="-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7391401" cy="25307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5F9261-1BC5-BFC1-4703-BC80B068FB6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24796" y="105815"/>
            <a:ext cx="999831" cy="11461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2216DB-E207-8A18-ABB6-8DBA20B0FF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70000"/>
                    </a14:imgEffect>
                    <a14:imgEffect>
                      <a14:colorTemperature colorTemp="6428"/>
                    </a14:imgEffect>
                    <a14:imgEffect>
                      <a14:saturation sat="253000"/>
                    </a14:imgEffect>
                    <a14:imgEffect>
                      <a14:brightnessContrast contrast="-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8972" y="1726205"/>
            <a:ext cx="4705027" cy="357187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647C3B0-1817-064B-0E3B-94134C29F318}"/>
              </a:ext>
            </a:extLst>
          </p:cNvPr>
          <p:cNvSpPr/>
          <p:nvPr/>
        </p:nvSpPr>
        <p:spPr>
          <a:xfrm>
            <a:off x="5040657" y="1856424"/>
            <a:ext cx="3886200" cy="228600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56BDCF8-A8D7-AB2E-12E2-43E4F1ACB695}"/>
              </a:ext>
            </a:extLst>
          </p:cNvPr>
          <p:cNvSpPr/>
          <p:nvPr/>
        </p:nvSpPr>
        <p:spPr>
          <a:xfrm>
            <a:off x="4572000" y="2209800"/>
            <a:ext cx="4419600" cy="228600"/>
          </a:xfrm>
          <a:prstGeom prst="rect">
            <a:avLst/>
          </a:prstGeom>
          <a:solidFill>
            <a:schemeClr val="accent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FB3F7B8-DA49-421E-E7E5-C01B388D4E1B}"/>
              </a:ext>
            </a:extLst>
          </p:cNvPr>
          <p:cNvSpPr/>
          <p:nvPr/>
        </p:nvSpPr>
        <p:spPr>
          <a:xfrm>
            <a:off x="4594275" y="2511162"/>
            <a:ext cx="4030436" cy="228600"/>
          </a:xfrm>
          <a:prstGeom prst="rect">
            <a:avLst/>
          </a:prstGeom>
          <a:solidFill>
            <a:schemeClr val="accent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50D2FA88-CB48-9845-50A8-90ACF54E42FA}"/>
              </a:ext>
            </a:extLst>
          </p:cNvPr>
          <p:cNvSpPr/>
          <p:nvPr/>
        </p:nvSpPr>
        <p:spPr>
          <a:xfrm>
            <a:off x="5726457" y="4684017"/>
            <a:ext cx="3200400" cy="228597"/>
          </a:xfrm>
          <a:prstGeom prst="rect">
            <a:avLst/>
          </a:prstGeom>
          <a:solidFill>
            <a:schemeClr val="accent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91283818-0BBF-E359-AD08-3877E6A4C21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07457" y="2834315"/>
            <a:ext cx="2819400" cy="22859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901AD39-D63C-0BAD-8D2E-5FADF3D5D1C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83942" y="3157990"/>
            <a:ext cx="4419983" cy="22557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CFFCCD2-DC15-C92A-5AE8-1B551F0703A2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03964" y="3440929"/>
            <a:ext cx="2822693" cy="23166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3F19DC6-9682-EA1A-DD0A-D6175BC48D89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00799" y="4985376"/>
            <a:ext cx="3200677" cy="22557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97D5B778-37D0-BDCB-4E1D-DDCC7F2DCBE1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969" y="2530757"/>
            <a:ext cx="4419983" cy="3297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EEB9350-BDBB-6A5B-3E80-59507E594B96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069" y="0"/>
            <a:ext cx="672956" cy="706846"/>
          </a:xfrm>
          <a:prstGeom prst="rect">
            <a:avLst/>
          </a:prstGeom>
        </p:spPr>
      </p:pic>
      <p:sp>
        <p:nvSpPr>
          <p:cNvPr id="42" name="Номер слайда 41">
            <a:extLst>
              <a:ext uri="{FF2B5EF4-FFF2-40B4-BE49-F238E27FC236}">
                <a16:creationId xmlns:a16="http://schemas.microsoft.com/office/drawing/2014/main" xmlns="" id="{F5BA0A97-2BE4-A6F7-3EAB-7E204B7E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E294B-4A10-4D36-94CE-93DC39736F5C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3835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CE1F5AC-3B07-6E33-9E5C-631D038E1F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7940" y="34871"/>
            <a:ext cx="993734" cy="114614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845FF93-662F-A31F-1AEA-ED41259A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E294B-4A10-4D36-94CE-93DC39736F5C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B259D6-F4CD-7857-C8B1-9EFA7ED1CC4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1014" y="914400"/>
            <a:ext cx="3552986" cy="304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5227426-A09B-DCCD-A76C-ECD078ABDBC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762000"/>
            <a:ext cx="5410200" cy="31538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9DB70BA-90FA-D397-AE5E-463DB6CBED0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5545" y="3830664"/>
            <a:ext cx="5346129" cy="31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6966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5F9261-1BC5-BFC1-4703-BC80B068FB6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4796" y="105815"/>
            <a:ext cx="999831" cy="1146147"/>
          </a:xfrm>
          <a:prstGeom prst="rect">
            <a:avLst/>
          </a:prstGeom>
        </p:spPr>
      </p:pic>
      <p:sp>
        <p:nvSpPr>
          <p:cNvPr id="42" name="Номер слайда 41">
            <a:extLst>
              <a:ext uri="{FF2B5EF4-FFF2-40B4-BE49-F238E27FC236}">
                <a16:creationId xmlns:a16="http://schemas.microsoft.com/office/drawing/2014/main" xmlns="" id="{F5BA0A97-2BE4-A6F7-3EAB-7E204B7E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E294B-4A10-4D36-94CE-93DC39736F5C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26A95EA-A9CA-D011-E36B-ED445D90788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6006" y="0"/>
            <a:ext cx="4267200" cy="6096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98A0F0-0C16-A5DC-F3E8-410BD9D40F7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77006" y="1498163"/>
            <a:ext cx="5747621" cy="534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39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6F52B79-11C0-7D97-91EA-EEB7CD7820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1598" y="914400"/>
            <a:ext cx="6477000" cy="3276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5F9261-1BC5-BFC1-4703-BC80B068FB6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24796" y="105815"/>
            <a:ext cx="999831" cy="1146147"/>
          </a:xfrm>
          <a:prstGeom prst="rect">
            <a:avLst/>
          </a:prstGeom>
        </p:spPr>
      </p:pic>
      <p:sp>
        <p:nvSpPr>
          <p:cNvPr id="42" name="Номер слайда 41">
            <a:extLst>
              <a:ext uri="{FF2B5EF4-FFF2-40B4-BE49-F238E27FC236}">
                <a16:creationId xmlns:a16="http://schemas.microsoft.com/office/drawing/2014/main" xmlns="" id="{F5BA0A97-2BE4-A6F7-3EAB-7E204B7E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E294B-4A10-4D36-94CE-93DC39736F5C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203261-021C-F729-4F32-1A97FEBD331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423" y="0"/>
            <a:ext cx="2543175" cy="36480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D1D716E-C843-2530-9424-7C9F55979E5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81597" y="4210049"/>
            <a:ext cx="6543029" cy="25518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28E20F5-CA22-9D94-7561-2C97D776EF1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43200" y="5181599"/>
            <a:ext cx="4648583" cy="2372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918B49C-CF23-5152-5DC5-DA983C18ED0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44359"/>
            <a:ext cx="1998174" cy="2372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F969EFA-3C79-0E7C-818D-8FBBF8D6E55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1111" y="4542855"/>
            <a:ext cx="3557290" cy="1815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F8AAFD1-7BF7-9ABE-92A2-F2C78B83AB5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91782" y="4210049"/>
            <a:ext cx="1692991" cy="2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25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5D8F81-BF28-5430-8462-56AC6F00A3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930628"/>
            <a:ext cx="4038600" cy="299674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1CC9814-CD93-167D-5CB5-EFF3FD73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FDCB1-7553-441F-A4AE-3CA4F705685C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238E2E-5CC2-55E4-8BC3-0485023A56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14400"/>
            <a:ext cx="8596105" cy="646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A52A35-8FE8-6202-8269-DB8410418E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930627"/>
            <a:ext cx="4927169" cy="29967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97ADD61-7580-30F8-87EB-AE79BCE3E5D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1142" y="91369"/>
            <a:ext cx="999831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3906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B2FD94-5582-C347-ED7E-ACB66672B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99150"/>
            <a:ext cx="3544401" cy="41143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2236CD-C0FE-4D87-B5C9-88C026793C87}"/>
              </a:ext>
            </a:extLst>
          </p:cNvPr>
          <p:cNvSpPr txBox="1"/>
          <p:nvPr/>
        </p:nvSpPr>
        <p:spPr>
          <a:xfrm>
            <a:off x="2216309" y="6191916"/>
            <a:ext cx="4312849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489 литературных источников</a:t>
            </a:r>
          </a:p>
          <a:p>
            <a:pPr algn="ctr"/>
            <a:r>
              <a:rPr lang="ru-RU" sz="1600" b="1" dirty="0"/>
              <a:t> 2015-2020 </a:t>
            </a:r>
            <a:r>
              <a:rPr lang="ru-RU" sz="1600" b="1" dirty="0" err="1"/>
              <a:t>г.г</a:t>
            </a:r>
            <a:r>
              <a:rPr lang="ru-RU" sz="1600" b="1" dirty="0"/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87997CA-E7DC-0A31-CDB1-9C9F40E91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5357" y="2071978"/>
            <a:ext cx="3733801" cy="41078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0A533F1-594F-88AA-5C22-E022375430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9601" y="0"/>
            <a:ext cx="3526089" cy="421349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5BA320E-8ECA-D119-6B87-5796CFD3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E294B-4A10-4D36-94CE-93DC39736F5C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C60F1002-B026-47B8-B170-570FFE3CB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762000"/>
            <a:ext cx="8077200" cy="68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2300"/>
              </a:lnSpc>
              <a:defRPr/>
            </a:pPr>
            <a:r>
              <a:rPr lang="ru-RU" altLang="ru-RU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ПРИНЦИПЫ  БЕЗОПАСНОСТЬ  ЭПИДУРАЛЬНОЙ  АНАЛЬГЕЗИИ</a:t>
            </a:r>
          </a:p>
          <a:p>
            <a:pPr eaLnBrk="1" hangingPunct="1">
              <a:lnSpc>
                <a:spcPts val="2300"/>
              </a:lnSpc>
              <a:defRPr/>
            </a:pPr>
            <a:r>
              <a:rPr lang="ru-RU" altLang="ru-RU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(в соответствии с рекомендациями </a:t>
            </a:r>
            <a:r>
              <a:rPr lang="en-US" altLang="ru-RU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ASA)</a:t>
            </a:r>
            <a:r>
              <a:rPr lang="ru-RU" altLang="ru-RU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320910BB-0D89-4695-8390-9B0FD4BD1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4360863"/>
            <a:ext cx="9144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602B485-14E8-4B40-8E62-BA4DB24AC571}"/>
              </a:ext>
            </a:extLst>
          </p:cNvPr>
          <p:cNvSpPr/>
          <p:nvPr/>
        </p:nvSpPr>
        <p:spPr>
          <a:xfrm>
            <a:off x="152400" y="1752600"/>
            <a:ext cx="8839200" cy="4729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ts val="2000"/>
              </a:lnSpc>
              <a:buFont typeface="+mj-lt"/>
              <a:buAutoNum type="arabicPeriod"/>
              <a:defRPr/>
            </a:pPr>
            <a:r>
              <a:rPr lang="ru-RU" sz="2000" dirty="0" err="1">
                <a:latin typeface="Bahnschrift SemiBold Condensed" panose="020B0502040204020203" pitchFamily="34" charset="0"/>
              </a:rPr>
              <a:t>Нейроаксиальная</a:t>
            </a:r>
            <a:r>
              <a:rPr lang="ru-RU" sz="2000" dirty="0">
                <a:latin typeface="Bahnschrift SemiBold Condensed" panose="020B0502040204020203" pitchFamily="34" charset="0"/>
              </a:rPr>
              <a:t> анальгезия/анестезия </a:t>
            </a:r>
            <a:r>
              <a:rPr lang="ru-RU" sz="2000" dirty="0">
                <a:solidFill>
                  <a:srgbClr val="95240D"/>
                </a:solidFill>
                <a:latin typeface="Bahnschrift SemiBold Condensed" panose="020B0502040204020203" pitchFamily="34" charset="0"/>
              </a:rPr>
              <a:t>должная проводиться в местах, приспособленных для проведения реанимации и интенсивной терапии</a:t>
            </a:r>
            <a:r>
              <a:rPr lang="ru-RU" sz="2000" dirty="0">
                <a:latin typeface="Bahnschrift SemiBold Condensed" panose="020B0502040204020203" pitchFamily="34" charset="0"/>
              </a:rPr>
              <a:t>;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  <a:defRPr/>
            </a:pPr>
            <a:r>
              <a:rPr lang="ru-RU" sz="2000" dirty="0" err="1">
                <a:latin typeface="Bahnschrift SemiBold Condensed" panose="020B0502040204020203" pitchFamily="34" charset="0"/>
              </a:rPr>
              <a:t>Нейроаксиальную</a:t>
            </a:r>
            <a:r>
              <a:rPr lang="ru-RU" sz="2000" dirty="0">
                <a:latin typeface="Bahnschrift SemiBold Condensed" panose="020B0502040204020203" pitchFamily="34" charset="0"/>
              </a:rPr>
              <a:t> анальгезию/анестезию </a:t>
            </a:r>
            <a:r>
              <a:rPr lang="ru-RU" sz="2000" dirty="0">
                <a:solidFill>
                  <a:srgbClr val="95240D"/>
                </a:solidFill>
                <a:latin typeface="Bahnschrift SemiBold Condensed" panose="020B0502040204020203" pitchFamily="34" charset="0"/>
              </a:rPr>
              <a:t>должен проводить врач, имеющий соответствующую подготовку</a:t>
            </a:r>
            <a:r>
              <a:rPr lang="ru-RU" sz="2000" dirty="0">
                <a:latin typeface="Bahnschrift SemiBold Condensed" panose="020B0502040204020203" pitchFamily="34" charset="0"/>
              </a:rPr>
              <a:t>;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  <a:defRPr/>
            </a:pPr>
            <a:r>
              <a:rPr lang="ru-RU" sz="2000" dirty="0">
                <a:solidFill>
                  <a:srgbClr val="95240D"/>
                </a:solidFill>
                <a:latin typeface="Bahnschrift SemiBold Condensed" panose="020B0502040204020203" pitchFamily="34" charset="0"/>
              </a:rPr>
              <a:t>Пациентка должна быть осмотрена до процедуры, проведена оценка состояния женщины и плода совместно с акушером-гинекологом</a:t>
            </a:r>
            <a:r>
              <a:rPr lang="ru-RU" sz="2000" dirty="0">
                <a:latin typeface="Bahnschrift SemiBold Condensed" panose="020B0502040204020203" pitchFamily="34" charset="0"/>
              </a:rPr>
              <a:t>;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  <a:defRPr/>
            </a:pPr>
            <a:r>
              <a:rPr lang="ru-RU" sz="2000" dirty="0">
                <a:solidFill>
                  <a:srgbClr val="95240D"/>
                </a:solidFill>
                <a:latin typeface="Bahnschrift SemiBold Condensed" panose="020B0502040204020203" pitchFamily="34" charset="0"/>
              </a:rPr>
              <a:t>Проведение инфузионной поддержки до начала и во время процедуры</a:t>
            </a:r>
            <a:r>
              <a:rPr lang="ru-RU" sz="2000" dirty="0">
                <a:latin typeface="Bahnschrift SemiBold Condensed" panose="020B0502040204020203" pitchFamily="34" charset="0"/>
              </a:rPr>
              <a:t>;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  <a:defRPr/>
            </a:pPr>
            <a:r>
              <a:rPr lang="ru-RU" sz="2000" dirty="0">
                <a:solidFill>
                  <a:srgbClr val="95240D"/>
                </a:solidFill>
                <a:latin typeface="Bahnschrift SemiBold Condensed" panose="020B0502040204020203" pitchFamily="34" charset="0"/>
              </a:rPr>
              <a:t>Должен обеспечиваться мониторинг состояния матери и плода</a:t>
            </a:r>
            <a:r>
              <a:rPr lang="ru-RU" sz="2000" dirty="0">
                <a:latin typeface="Bahnschrift SemiBold Condensed" panose="020B0502040204020203" pitchFamily="34" charset="0"/>
              </a:rPr>
              <a:t>;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  <a:defRPr/>
            </a:pPr>
            <a:r>
              <a:rPr lang="ru-RU" sz="2000" dirty="0">
                <a:latin typeface="Bahnschrift SemiBold Condensed" panose="020B0502040204020203" pitchFamily="34" charset="0"/>
              </a:rPr>
              <a:t>При использовании </a:t>
            </a:r>
            <a:r>
              <a:rPr lang="ru-RU" sz="2000" dirty="0" err="1">
                <a:latin typeface="Bahnschrift SemiBold Condensed" panose="020B0502040204020203" pitchFamily="34" charset="0"/>
              </a:rPr>
              <a:t>нейроаксиальной</a:t>
            </a:r>
            <a:r>
              <a:rPr lang="ru-RU" sz="2000" dirty="0">
                <a:latin typeface="Bahnschrift SemiBold Condensed" panose="020B0502040204020203" pitchFamily="34" charset="0"/>
              </a:rPr>
              <a:t> анестезии для операции кесарева сечения должны быть готовы средства для общей анестезии и должен присутствовать анестезиолог;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  <a:defRPr/>
            </a:pPr>
            <a:r>
              <a:rPr lang="ru-RU" sz="2000" dirty="0">
                <a:latin typeface="Bahnschrift SemiBold Condensed" panose="020B0502040204020203" pitchFamily="34" charset="0"/>
              </a:rPr>
              <a:t>Персонал должен быть готов к проведению реанимации новорожденных;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  <a:defRPr/>
            </a:pPr>
            <a:r>
              <a:rPr lang="ru-RU" sz="2000" dirty="0">
                <a:solidFill>
                  <a:srgbClr val="95240D"/>
                </a:solidFill>
                <a:latin typeface="Bahnschrift SemiBold Condensed" panose="020B0502040204020203" pitchFamily="34" charset="0"/>
              </a:rPr>
              <a:t>Анестезиолог должен наблюдать за женщиной в течение всего периода </a:t>
            </a:r>
            <a:r>
              <a:rPr lang="ru-RU" sz="2000" dirty="0" err="1">
                <a:solidFill>
                  <a:srgbClr val="95240D"/>
                </a:solidFill>
                <a:latin typeface="Bahnschrift SemiBold Condensed" panose="020B0502040204020203" pitchFamily="34" charset="0"/>
              </a:rPr>
              <a:t>нейроаксиальной</a:t>
            </a:r>
            <a:r>
              <a:rPr lang="ru-RU" sz="2000" dirty="0">
                <a:solidFill>
                  <a:srgbClr val="95240D"/>
                </a:solidFill>
                <a:latin typeface="Bahnschrift SemiBold Condensed" panose="020B0502040204020203" pitchFamily="34" charset="0"/>
              </a:rPr>
              <a:t> анальгезии/анестезии и в послеродовом периоде</a:t>
            </a:r>
            <a:r>
              <a:rPr lang="ru-RU" sz="2000" dirty="0">
                <a:latin typeface="Bahnschrift SemiBold Condensed" panose="020B0502040204020203" pitchFamily="34" charset="0"/>
              </a:rPr>
              <a:t>;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  <a:defRPr/>
            </a:pPr>
            <a:r>
              <a:rPr lang="ru-RU" sz="2000" dirty="0">
                <a:latin typeface="Bahnschrift SemiBold Condensed" panose="020B0502040204020203" pitchFamily="34" charset="0"/>
              </a:rPr>
              <a:t>В послеоперационном периоде все женщины, </a:t>
            </a:r>
            <a:r>
              <a:rPr lang="ru-RU" sz="2000" dirty="0" err="1">
                <a:latin typeface="Bahnschrift SemiBold Condensed" panose="020B0502040204020203" pitchFamily="34" charset="0"/>
              </a:rPr>
              <a:t>родоразрешенные</a:t>
            </a:r>
            <a:r>
              <a:rPr lang="ru-RU" sz="2000" dirty="0">
                <a:latin typeface="Bahnschrift SemiBold Condensed" panose="020B0502040204020203" pitchFamily="34" charset="0"/>
              </a:rPr>
              <a:t> в условиях </a:t>
            </a:r>
            <a:r>
              <a:rPr lang="ru-RU" sz="2000" dirty="0" err="1">
                <a:latin typeface="Bahnschrift SemiBold Condensed" panose="020B0502040204020203" pitchFamily="34" charset="0"/>
              </a:rPr>
              <a:t>нейроаксиальной</a:t>
            </a:r>
            <a:r>
              <a:rPr lang="ru-RU" sz="2000" dirty="0">
                <a:latin typeface="Bahnschrift SemiBold Condensed" panose="020B0502040204020203" pitchFamily="34" charset="0"/>
              </a:rPr>
              <a:t> анестезии, должны находиться под наблюдением медицинского персонала;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  <a:defRPr/>
            </a:pPr>
            <a:r>
              <a:rPr lang="ru-RU" sz="2000" dirty="0">
                <a:solidFill>
                  <a:srgbClr val="95240D"/>
                </a:solidFill>
                <a:latin typeface="Bahnschrift SemiBold Condensed" panose="020B0502040204020203" pitchFamily="34" charset="0"/>
              </a:rPr>
              <a:t>Необходимо иметь все необходимое для лечения осложнений после проведения </a:t>
            </a:r>
            <a:r>
              <a:rPr lang="ru-RU" sz="2000" dirty="0" err="1">
                <a:solidFill>
                  <a:srgbClr val="95240D"/>
                </a:solidFill>
                <a:latin typeface="Bahnschrift SemiBold Condensed" panose="020B0502040204020203" pitchFamily="34" charset="0"/>
              </a:rPr>
              <a:t>нейроаксиальной</a:t>
            </a:r>
            <a:r>
              <a:rPr lang="ru-RU" sz="2000" dirty="0">
                <a:solidFill>
                  <a:srgbClr val="95240D"/>
                </a:solidFill>
                <a:latin typeface="Bahnschrift SemiBold Condensed" panose="020B0502040204020203" pitchFamily="34" charset="0"/>
              </a:rPr>
              <a:t> анальгезии/анестезии</a:t>
            </a:r>
            <a:r>
              <a:rPr lang="ru-RU" sz="2000" dirty="0">
                <a:latin typeface="Bahnschrift SemiBold Condensed" panose="020B0502040204020203" pitchFamily="34" charset="0"/>
              </a:rPr>
              <a:t>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46E042D-620A-DD43-4720-B42629E7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FCC27-BED5-49F5-9B1B-62461EEC08FE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C60F1002-B026-47B8-B170-570FFE3CB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0263"/>
            <a:ext cx="655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БЕЗОПАСНОСТЬ  ЭПИДУРАЛЬНОЙ  АНАЛЬГЕЗИИ/АНЕСТЕЗИИ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BFA150EE-5A00-4221-821E-2714C6286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4360863"/>
            <a:ext cx="9144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93F6991-10CA-4B6D-B983-DA63F728CC5A}"/>
              </a:ext>
            </a:extLst>
          </p:cNvPr>
          <p:cNvSpPr/>
          <p:nvPr/>
        </p:nvSpPr>
        <p:spPr>
          <a:xfrm>
            <a:off x="533400" y="1732956"/>
            <a:ext cx="81534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latin typeface="Bahnschrift SemiBold Condensed" panose="020B0502040204020203" pitchFamily="34" charset="0"/>
              </a:rPr>
              <a:t>Компетентность анестезиолога-реаниматолога в особенностях проведения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нейроаксиальной</a:t>
            </a:r>
            <a:r>
              <a:rPr lang="ru-RU" sz="2400" b="1" dirty="0">
                <a:latin typeface="Bahnschrift SemiBold Condensed" panose="020B0502040204020203" pitchFamily="34" charset="0"/>
              </a:rPr>
              <a:t> анальгезии в родах;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latin typeface="Bahnschrift SemiBold Condensed" panose="020B0502040204020203" pitchFamily="34" charset="0"/>
              </a:rPr>
              <a:t>Компетентность акушера-гинеколога в особенностях течения родов в условиях эпидуральной анальгезии;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latin typeface="Bahnschrift SemiBold Condensed" panose="020B0502040204020203" pitchFamily="34" charset="0"/>
              </a:rPr>
              <a:t>Современное техническое оснащение (иглы, катетеры, дозаторы, мониторы);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latin typeface="Bahnschrift SemiBold Condensed" panose="020B0502040204020203" pitchFamily="34" charset="0"/>
              </a:rPr>
              <a:t>Современные местные анестетики (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бупивакаин</a:t>
            </a:r>
            <a:r>
              <a:rPr lang="ru-RU" sz="2400" b="1" dirty="0">
                <a:latin typeface="Bahnschrift SemiBold Condensed" panose="020B0502040204020203" pitchFamily="34" charset="0"/>
              </a:rPr>
              <a:t>,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ропивакаин</a:t>
            </a:r>
            <a:r>
              <a:rPr lang="ru-RU" sz="2400" b="1" dirty="0">
                <a:latin typeface="Bahnschrift SemiBold Condensed" panose="020B0502040204020203" pitchFamily="34" charset="0"/>
              </a:rPr>
              <a:t>);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latin typeface="Bahnschrift SemiBold Condensed" panose="020B0502040204020203" pitchFamily="34" charset="0"/>
              </a:rPr>
              <a:t>Непрерывный мониторинг состояния женщины и плода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F88C8B57-FFF7-4233-8ACA-F91A309B3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07587"/>
            <a:ext cx="7848600" cy="1569660"/>
          </a:xfrm>
          <a:prstGeom prst="rect">
            <a:avLst/>
          </a:prstGeom>
          <a:solidFill>
            <a:srgbClr val="FFCC9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95240D"/>
                </a:solidFill>
                <a:latin typeface="Bahnschrift SemiBold Condensed" panose="020B0502040204020203" pitchFamily="34" charset="0"/>
              </a:rPr>
              <a:t>Соблюдение технологии проведения эпидуральной анальгезии, тщательный учет показаний и противопоказаний, особенностей течения родов, взаимопонимание и контакт с акушером-гинекологом позволяют проводить этот метод обезболивания родов практически без осложнений.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0AD4EBD-97E9-4DB5-7458-3F51FC74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FCC27-BED5-49F5-9B1B-62461EEC08FE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>
            <a:extLst>
              <a:ext uri="{FF2B5EF4-FFF2-40B4-BE49-F238E27FC236}">
                <a16:creationId xmlns:a16="http://schemas.microsoft.com/office/drawing/2014/main" xmlns="" id="{3D59DA77-14C0-41B6-85D9-3E11DEBA9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70612"/>
            <a:ext cx="8686800" cy="491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600" dirty="0">
                <a:latin typeface="Bahnschrift SemiBold Condensed" panose="020B0502040204020203" pitchFamily="34" charset="0"/>
              </a:rPr>
              <a:t>7 декабря 1883 г.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dirty="0">
                <a:latin typeface="Bahnschrift SemiBold Condensed" panose="020B0502040204020203" pitchFamily="34" charset="0"/>
              </a:rPr>
              <a:t>Александр Николаевич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dirty="0">
                <a:latin typeface="Bahnschrift SemiBold Condensed" panose="020B0502040204020203" pitchFamily="34" charset="0"/>
              </a:rPr>
              <a:t>Островский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dirty="0">
                <a:latin typeface="Bahnschrift SemiBold Condensed" panose="020B0502040204020203" pitchFamily="34" charset="0"/>
              </a:rPr>
              <a:t>закончил работу  над  пьесой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Bahnschrift SemiBold Condensed" panose="020B0502040204020203" pitchFamily="34" charset="0"/>
              </a:rPr>
              <a:t>“</a:t>
            </a:r>
            <a:r>
              <a:rPr lang="ru-RU" sz="3600" dirty="0">
                <a:latin typeface="Bahnschrift SemiBold Condensed" panose="020B0502040204020203" pitchFamily="34" charset="0"/>
              </a:rPr>
              <a:t>БЕЗ  ВИНЫ  ВИНОВАТЫЕ</a:t>
            </a:r>
            <a:r>
              <a:rPr lang="en-US" sz="3600" dirty="0">
                <a:latin typeface="Bahnschrift SemiBold Condensed" panose="020B0502040204020203" pitchFamily="34" charset="0"/>
              </a:rPr>
              <a:t>”</a:t>
            </a:r>
            <a:r>
              <a:rPr lang="ru-RU" sz="3600" dirty="0">
                <a:latin typeface="Bahnschrift SemiBold Condensed" panose="020B0502040204020203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dirty="0">
                <a:latin typeface="Bahnschrift SemiBold Condensed" panose="020B0502040204020203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dirty="0">
                <a:latin typeface="Bahnschrift SemiBold Condensed" panose="020B0502040204020203" pitchFamily="34" charset="0"/>
              </a:rPr>
              <a:t>27 (15 по старому стилю) января 1884 года состоялась  ПРЕМЬЕРА  пьесы  в  Малом театре.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dirty="0">
                <a:latin typeface="Bahnschrift SemiBold Condensed" panose="020B0502040204020203" pitchFamily="34" charset="0"/>
              </a:rPr>
              <a:t/>
            </a:r>
            <a:br>
              <a:rPr lang="ru-RU" sz="3600" dirty="0">
                <a:latin typeface="Bahnschrift SemiBold Condensed" panose="020B0502040204020203" pitchFamily="34" charset="0"/>
              </a:rPr>
            </a:br>
            <a:r>
              <a:rPr lang="ru-RU" sz="3600" dirty="0">
                <a:latin typeface="Bahnschrift SemiBold Condensed" panose="020B0502040204020203" pitchFamily="34" charset="0"/>
              </a:rPr>
              <a:t>Пьеса изначальна предназначалась Островским для московского Малого театра.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3600" dirty="0">
              <a:latin typeface="Bahnschrift Light Condensed" panose="020B0502040204020203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3600" dirty="0">
                <a:solidFill>
                  <a:srgbClr val="9524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Light Condensed" panose="020B0502040204020203" pitchFamily="34" charset="0"/>
              </a:rPr>
              <a:t>          </a:t>
            </a:r>
            <a:endParaRPr lang="ru-RU" altLang="ru-RU" sz="3600" dirty="0">
              <a:solidFill>
                <a:srgbClr val="080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FBE906-C0A7-44D4-AA89-8F404075C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9787" y="76200"/>
            <a:ext cx="620013" cy="8092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C2B956-E796-DF8A-C536-8C926879F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73000"/>
                    </a14:imgEffect>
                    <a14:imgEffect>
                      <a14:brightnessContrast bright="-8000"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978361"/>
            <a:ext cx="3733800" cy="25436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C645851-1EE0-E7F8-A5DA-B5CE9FD8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E294B-4A10-4D36-94CE-93DC39736F5C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246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>
            <a:extLst>
              <a:ext uri="{FF2B5EF4-FFF2-40B4-BE49-F238E27FC236}">
                <a16:creationId xmlns:a16="http://schemas.microsoft.com/office/drawing/2014/main" xmlns="" id="{4E8129B5-BEA8-4B6A-9610-F70BB2D2B8E2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911725" y="3619500"/>
            <a:ext cx="3429000" cy="755650"/>
          </a:xfrm>
        </p:spPr>
        <p:txBody>
          <a:bodyPr/>
          <a:lstStyle/>
          <a:p>
            <a:pPr algn="r"/>
            <a:r>
              <a:rPr lang="ru-RU" altLang="ru-RU" sz="2400" b="1">
                <a:solidFill>
                  <a:schemeClr val="tx1"/>
                </a:solidFill>
              </a:rPr>
              <a:t>У. Черчиль</a:t>
            </a:r>
          </a:p>
        </p:txBody>
      </p:sp>
      <p:sp>
        <p:nvSpPr>
          <p:cNvPr id="47107" name="Rectangle 5">
            <a:extLst>
              <a:ext uri="{FF2B5EF4-FFF2-40B4-BE49-F238E27FC236}">
                <a16:creationId xmlns:a16="http://schemas.microsoft.com/office/drawing/2014/main" xmlns="" id="{B342F912-5967-4556-BCA1-3AA04CFA5A5F}"/>
              </a:ext>
            </a:extLst>
          </p:cNvPr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733800" y="2655888"/>
            <a:ext cx="4841875" cy="1166812"/>
          </a:xfrm>
        </p:spPr>
        <p:txBody>
          <a:bodyPr/>
          <a:lstStyle/>
          <a:p>
            <a:pPr>
              <a:lnSpc>
                <a:spcPts val="2000"/>
              </a:lnSpc>
              <a:buFont typeface="Wingdings" panose="05000000000000000000" pitchFamily="2" charset="2"/>
              <a:buNone/>
            </a:pPr>
            <a:r>
              <a:rPr lang="ru-RU" altLang="ru-RU" sz="2000" b="1"/>
              <a:t>«Бесполезно говорить: </a:t>
            </a:r>
          </a:p>
          <a:p>
            <a:pPr>
              <a:lnSpc>
                <a:spcPts val="2000"/>
              </a:lnSpc>
              <a:buFont typeface="Wingdings" panose="05000000000000000000" pitchFamily="2" charset="2"/>
              <a:buNone/>
            </a:pPr>
            <a:r>
              <a:rPr lang="ru-RU" altLang="ru-RU" sz="2000" b="1"/>
              <a:t>«Мы делаем все, что можем».</a:t>
            </a:r>
          </a:p>
          <a:p>
            <a:pPr>
              <a:lnSpc>
                <a:spcPts val="2000"/>
              </a:lnSpc>
              <a:buFont typeface="Wingdings" panose="05000000000000000000" pitchFamily="2" charset="2"/>
              <a:buNone/>
            </a:pPr>
            <a:r>
              <a:rPr lang="ru-RU" altLang="ru-RU" sz="2000" b="1"/>
              <a:t> Надо делать то,  что нужно!»</a:t>
            </a:r>
          </a:p>
          <a:p>
            <a:endParaRPr lang="ru-RU" altLang="ru-RU" b="1">
              <a:latin typeface="Cambria" panose="02040503050406030204" pitchFamily="18" charset="0"/>
            </a:endParaRPr>
          </a:p>
        </p:txBody>
      </p:sp>
      <p:pic>
        <p:nvPicPr>
          <p:cNvPr id="500740" name="Picture 8" descr="Churchill_V_sign_HU_55521">
            <a:extLst>
              <a:ext uri="{FF2B5EF4-FFF2-40B4-BE49-F238E27FC236}">
                <a16:creationId xmlns:a16="http://schemas.microsoft.com/office/drawing/2014/main" xmlns="" id="{80102634-C6AC-441C-B0D1-07E8560A0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85" y="1905000"/>
            <a:ext cx="2626115" cy="34020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11E1E67-017E-F32F-39D8-3840308B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FCC27-BED5-49F5-9B1B-62461EEC08FE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0A3ECE31-04B6-4767-AA1E-0D77F3B14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18469" y="1676400"/>
            <a:ext cx="9144000" cy="5127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ctr"/>
            <a:r>
              <a:rPr lang="ru-RU" altLang="ru-RU" sz="6000" dirty="0">
                <a:solidFill>
                  <a:srgbClr val="D26900"/>
                </a:solidFill>
                <a:latin typeface="Cambria" panose="02040503050406030204" pitchFamily="18" charset="0"/>
              </a:rPr>
              <a:t>БЛАГОДАРЮ</a:t>
            </a:r>
            <a:br>
              <a:rPr lang="ru-RU" altLang="ru-RU" sz="6000" dirty="0">
                <a:solidFill>
                  <a:srgbClr val="D26900"/>
                </a:solidFill>
                <a:latin typeface="Cambria" panose="02040503050406030204" pitchFamily="18" charset="0"/>
              </a:rPr>
            </a:br>
            <a:r>
              <a:rPr lang="ru-RU" altLang="ru-RU" sz="6000" dirty="0">
                <a:solidFill>
                  <a:srgbClr val="D26900"/>
                </a:solidFill>
                <a:latin typeface="Cambria" panose="02040503050406030204" pitchFamily="18" charset="0"/>
              </a:rPr>
              <a:t>ЗА</a:t>
            </a:r>
            <a:br>
              <a:rPr lang="ru-RU" altLang="ru-RU" sz="6000" dirty="0">
                <a:solidFill>
                  <a:srgbClr val="D26900"/>
                </a:solidFill>
                <a:latin typeface="Cambria" panose="02040503050406030204" pitchFamily="18" charset="0"/>
              </a:rPr>
            </a:br>
            <a:r>
              <a:rPr lang="ru-RU" altLang="ru-RU" sz="6000" dirty="0">
                <a:solidFill>
                  <a:srgbClr val="D26900"/>
                </a:solidFill>
                <a:latin typeface="Cambria" panose="02040503050406030204" pitchFamily="18" charset="0"/>
              </a:rPr>
              <a:t>ВНИМАНИЕ!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xmlns="" id="{DF8C3E4B-32A4-43B4-82A7-6EE01FC20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420938"/>
            <a:ext cx="86058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Low" eaLnBrk="1" hangingPunct="1">
              <a:lnSpc>
                <a:spcPct val="80000"/>
              </a:lnSpc>
              <a:buFontTx/>
              <a:buAutoNum type="arabicPeriod" startAt="3"/>
              <a:defRPr/>
            </a:pPr>
            <a:endParaRPr lang="ru-RU" altLang="ru-RU" sz="280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8133" name="TextBox 1">
            <a:extLst>
              <a:ext uri="{FF2B5EF4-FFF2-40B4-BE49-F238E27FC236}">
                <a16:creationId xmlns:a16="http://schemas.microsoft.com/office/drawing/2014/main" xmlns="" id="{8B9BE881-76E3-4B0C-A224-A549F9126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919788"/>
            <a:ext cx="32686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sz="2400">
                <a:solidFill>
                  <a:srgbClr val="FF9900"/>
                </a:solidFill>
              </a:rPr>
              <a:t>p_zavarzin@mail.ru</a:t>
            </a:r>
          </a:p>
          <a:p>
            <a:r>
              <a:rPr lang="en-US" altLang="ru-RU" sz="2400">
                <a:solidFill>
                  <a:srgbClr val="FF9900"/>
                </a:solidFill>
              </a:rPr>
              <a:t>+79614390178</a:t>
            </a:r>
            <a:endParaRPr lang="ru-RU" altLang="ru-RU" sz="2400">
              <a:solidFill>
                <a:srgbClr val="FF99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DF8C34-4E18-4EF2-B4F5-A5382A51F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7200" y="107950"/>
            <a:ext cx="868680" cy="11338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8CC70D-7432-4E76-876C-175397515B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4084" y="3427604"/>
            <a:ext cx="1780032" cy="25106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01D0E1C-805E-0C8E-D03F-0CA62CB9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20F8A-0EF8-4A7C-9505-A8D0B5B74475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CB73BF1-BD5B-CB98-E8DD-0D3732DFCB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9203" y="3662684"/>
            <a:ext cx="3522685" cy="211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2D6504-E052-4C61-6E3F-67E03A7C1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762" y="34871"/>
            <a:ext cx="3216582" cy="2412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CE1F5AC-3B07-6E33-9E5C-631D038E1F7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97940" y="34871"/>
            <a:ext cx="993734" cy="11461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1A7E864-8A53-C97D-4F07-8AA8A5F77CD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762" y="3578881"/>
            <a:ext cx="4953000" cy="26885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3D8997A-4500-D8E1-8820-F5F958B46CE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235" y="2344604"/>
            <a:ext cx="8336653" cy="12342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84E069B-7632-0B86-8584-404483316B4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7800" y="-124799"/>
            <a:ext cx="2336863" cy="2003026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845FF93-662F-A31F-1AEA-ED41259A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E294B-4A10-4D36-94CE-93DC39736F5C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225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CE1F5AC-3B07-6E33-9E5C-631D038E1F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7940" y="34871"/>
            <a:ext cx="993734" cy="114614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845FF93-662F-A31F-1AEA-ED41259A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E294B-4A10-4D36-94CE-93DC39736F5C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E8F464-8194-CF45-BDD0-7C48B0B194F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990600"/>
            <a:ext cx="6669602" cy="13961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C778261-CC2F-C563-6D98-F8B6FBFA413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2900" y="2209798"/>
            <a:ext cx="4800600" cy="3444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8F943DD-2D74-6193-4F8D-C5B08DEB96A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2694817"/>
            <a:ext cx="3732508" cy="26154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E779767-AADB-3DF2-C888-9F689456B8C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52899" y="5529188"/>
            <a:ext cx="4800601" cy="10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6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49F1EE1-853D-5553-4666-38D5FF2A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FDCB1-7553-441F-A4AE-3CA4F705685C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D7BA113-832A-807A-7352-2FA702CC25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4066" y="95196"/>
            <a:ext cx="993734" cy="11461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958D78-EAAB-99AC-C8EF-23AA959408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774" y="3135808"/>
            <a:ext cx="8077200" cy="2512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0F9DC62-BA57-2719-230C-17B286AC3D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307"/>
            <a:ext cx="3724275" cy="11049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2252A86-BDBE-2ED7-1A58-A1995769ED3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109207"/>
            <a:ext cx="8077200" cy="201155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5F82BC56-5465-2D52-8C43-9DF97838B46F}"/>
              </a:ext>
            </a:extLst>
          </p:cNvPr>
          <p:cNvSpPr/>
          <p:nvPr/>
        </p:nvSpPr>
        <p:spPr>
          <a:xfrm>
            <a:off x="3909447" y="2834447"/>
            <a:ext cx="1881753" cy="316408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BD9438-8937-20F4-3E3D-62AED092BE8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848" y="3261412"/>
            <a:ext cx="8222126" cy="30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0F4B1E5-3C18-055C-0E3B-405ACE67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FDCB1-7553-441F-A4AE-3CA4F705685C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3485E90-07E1-E144-9249-7465756480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100" y="1578474"/>
            <a:ext cx="6078100" cy="17862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5549DAE-0252-FAE8-0D3C-4980A8AF1B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90992"/>
            <a:ext cx="3718882" cy="11034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EB0C8C-7EC6-2BE8-79DA-A115EE7D7D2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059" y="5379853"/>
            <a:ext cx="7626757" cy="7681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62223E7-347A-9998-D3F5-037E828D9D1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4169" y="43986"/>
            <a:ext cx="999831" cy="11461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356A07-1B0B-8B3D-8BA2-0D60CC33AC8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2887606"/>
            <a:ext cx="4213775" cy="22948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22B40DB-0761-8FE5-198B-BA3E0E3B58F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227" y="3289778"/>
            <a:ext cx="4823139" cy="11617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E2EF74F-99EE-C7BB-2054-D64CFE76738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226" y="4218142"/>
            <a:ext cx="4695373" cy="11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74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5236C15-5CEE-D1CB-C91F-1085A527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FDCB1-7553-441F-A4AE-3CA4F705685C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9C2D7E-5428-3DEB-24ED-E9A227C913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63" y="5166"/>
            <a:ext cx="3284272" cy="9854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54125ED-734D-1B96-D4A1-B90BB18B1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4521" y="1507896"/>
            <a:ext cx="2167179" cy="8465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927F0B6-9A2F-4235-33E5-203597CAA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86000"/>
                    </a14:imgEffect>
                    <a14:imgEffect>
                      <a14:brightnessContrast bright="1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8633" y="14207"/>
            <a:ext cx="3254567" cy="17278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A858F6D-9B3C-1795-161B-75C938BFD26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8301" y="32288"/>
            <a:ext cx="999831" cy="11461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2C2335E-E0DD-F143-994D-32F8702C0A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85" y="990600"/>
            <a:ext cx="3254568" cy="84655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4BE94A4-57B6-BB81-ABD5-1D0D62796B4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77" y="2393639"/>
            <a:ext cx="8590008" cy="15302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66C1D3C-1E3E-3E5D-50FA-72BCBFD232B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531" y="3907078"/>
            <a:ext cx="8260796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69CF56B3-84FA-8D6D-086F-9EBE755B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FDCB1-7553-441F-A4AE-3CA4F705685C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1F7EA5C-ED93-FF95-29C7-283D43DE00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61" y="57215"/>
            <a:ext cx="4717941" cy="25672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C1654D-444F-C8E9-FA0E-386362A0E6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8000"/>
                    </a14:imgEffect>
                    <a14:imgEffect>
                      <a14:saturation sat="18700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4269" y="1163389"/>
            <a:ext cx="4393401" cy="11129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2ABED1-052A-430C-8F57-6DF66CC4F3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46000"/>
                    </a14:imgEffect>
                    <a14:imgEffect>
                      <a14:brightnessContrast bright="5000" contrast="-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3527" y="1152503"/>
            <a:ext cx="964143" cy="3498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0CB084-8C27-A8A5-5C90-C039A3BA45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62" y="2635317"/>
            <a:ext cx="4717940" cy="2305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D9141F-22A2-9AE4-6043-EF7D8558BD3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34484" y="136525"/>
            <a:ext cx="999831" cy="11461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EBF7D68-48DA-6331-D1C4-C0D500CD104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2950285"/>
            <a:ext cx="8676958" cy="9541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72AECB0-5668-EA92-56C4-349A44FAD57A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4310" y="3674067"/>
            <a:ext cx="6739084" cy="14381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1B06E7A-C521-B6CD-5F4F-400317A633F8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47800" y="4841110"/>
            <a:ext cx="7010400" cy="14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4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1F7EA5C-ED93-FF95-29C7-283D43DE00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61" y="57216"/>
            <a:ext cx="4773939" cy="22245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C1654D-444F-C8E9-FA0E-386362A0E6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38000"/>
                    </a14:imgEffect>
                    <a14:imgEffect>
                      <a14:saturation sat="18700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4269" y="1163389"/>
            <a:ext cx="4393401" cy="11129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2ABED1-052A-430C-8F57-6DF66CC4F3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46000"/>
                    </a14:imgEffect>
                    <a14:imgEffect>
                      <a14:brightnessContrast bright="5000" contrast="-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3527" y="1152503"/>
            <a:ext cx="964143" cy="3498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0CB084-8C27-A8A5-5C90-C039A3BA45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286000"/>
            <a:ext cx="4717940" cy="228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D9141F-22A2-9AE4-6043-EF7D8558BD3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34484" y="136525"/>
            <a:ext cx="999831" cy="1146147"/>
          </a:xfrm>
          <a:prstGeom prst="rect">
            <a:avLst/>
          </a:prstGeom>
        </p:spPr>
      </p:pic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290E1574-2830-247C-71E7-01DE74F4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FDCB1-7553-441F-A4AE-3CA4F705685C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756E2E9-DD1F-50AC-DF81-A806C4870122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" y="3048000"/>
            <a:ext cx="7162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3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Presentation"/>
  <p:tag name="ISPRING_FIRST_PUBLISH" val="1"/>
</p:tagLst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6358</TotalTime>
  <Words>298</Words>
  <Application>Microsoft Office PowerPoint</Application>
  <PresentationFormat>Экран (4:3)</PresentationFormat>
  <Paragraphs>73</Paragraphs>
  <Slides>21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Профиль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У. Черчиль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Заварзин</dc:creator>
  <cp:lastModifiedBy>Петр Ж. Заварзин</cp:lastModifiedBy>
  <cp:revision>583</cp:revision>
  <cp:lastPrinted>2019-01-08T19:53:12Z</cp:lastPrinted>
  <dcterms:created xsi:type="dcterms:W3CDTF">1601-01-01T00:00:00Z</dcterms:created>
  <dcterms:modified xsi:type="dcterms:W3CDTF">2023-12-15T06:19:21Z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