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202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0738-5AE2-41B0-9375-439002EBDB3C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1F739-C776-49F7-A3C6-E78FE7B3D7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161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0738-5AE2-41B0-9375-439002EBDB3C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1F739-C776-49F7-A3C6-E78FE7B3D7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793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0738-5AE2-41B0-9375-439002EBDB3C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1F739-C776-49F7-A3C6-E78FE7B3D7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005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0738-5AE2-41B0-9375-439002EBDB3C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1F739-C776-49F7-A3C6-E78FE7B3D7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219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0738-5AE2-41B0-9375-439002EBDB3C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1F739-C776-49F7-A3C6-E78FE7B3D7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742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0738-5AE2-41B0-9375-439002EBDB3C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1F739-C776-49F7-A3C6-E78FE7B3D7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771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0738-5AE2-41B0-9375-439002EBDB3C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1F739-C776-49F7-A3C6-E78FE7B3D7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553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0738-5AE2-41B0-9375-439002EBDB3C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1F739-C776-49F7-A3C6-E78FE7B3D7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269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0738-5AE2-41B0-9375-439002EBDB3C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1F739-C776-49F7-A3C6-E78FE7B3D7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85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0738-5AE2-41B0-9375-439002EBDB3C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1F739-C776-49F7-A3C6-E78FE7B3D7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400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0738-5AE2-41B0-9375-439002EBDB3C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1F739-C776-49F7-A3C6-E78FE7B3D7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143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90738-5AE2-41B0-9375-439002EBDB3C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1F739-C776-49F7-A3C6-E78FE7B3D7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517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82011"/>
            <a:ext cx="9144000" cy="322795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Формирование заявок на обучение за счет средств федерального бюджета </a:t>
            </a:r>
            <a:br>
              <a:rPr lang="ru-RU" b="1" dirty="0"/>
            </a:br>
            <a:r>
              <a:rPr lang="ru-RU" b="1" dirty="0"/>
              <a:t>в 2024 году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969507"/>
            <a:ext cx="9144000" cy="1420178"/>
          </a:xfrm>
        </p:spPr>
        <p:txBody>
          <a:bodyPr>
            <a:normAutofit/>
          </a:bodyPr>
          <a:lstStyle/>
          <a:p>
            <a:r>
              <a:rPr lang="ru-RU" sz="3600" b="1" u="sng" dirty="0"/>
              <a:t>Сроки подачи заявок:                                                      с 10.04.2023 по 23.04.2023</a:t>
            </a:r>
          </a:p>
        </p:txBody>
      </p:sp>
    </p:spTree>
    <p:extLst>
      <p:ext uri="{BB962C8B-B14F-4D97-AF65-F5344CB8AC3E}">
        <p14:creationId xmlns:p14="http://schemas.microsoft.com/office/powerpoint/2010/main" val="187262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0921" y="404144"/>
            <a:ext cx="1005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Шаг 8. Программа выбрана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21" y="871763"/>
            <a:ext cx="10662557" cy="531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008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0921" y="404144"/>
            <a:ext cx="1005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Шаг 9. Подача заявки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08" y="947908"/>
            <a:ext cx="10972800" cy="5519145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8401049" y="4756768"/>
            <a:ext cx="889908" cy="3067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8401049" y="5184561"/>
            <a:ext cx="889908" cy="3067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8430985" y="5612779"/>
            <a:ext cx="889908" cy="3067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8430985" y="5997458"/>
            <a:ext cx="889908" cy="3067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784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0921" y="404144"/>
            <a:ext cx="1005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Шаг 10. Выбрать нужную специальность из перечня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27" y="773476"/>
            <a:ext cx="11123273" cy="5570669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1755322" y="3543595"/>
            <a:ext cx="1453242" cy="4892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3208564" y="2936409"/>
            <a:ext cx="765764" cy="62240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2483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0921" y="404144"/>
            <a:ext cx="1005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Шаг 12. Заявка успешно создана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21" y="844585"/>
            <a:ext cx="11039897" cy="562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712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1570" y="166399"/>
            <a:ext cx="37253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Шаг 13. Просмотр созданной заявки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35" y="783772"/>
            <a:ext cx="10768694" cy="555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694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13" y="1331674"/>
            <a:ext cx="10058400" cy="50646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9646" y="423512"/>
            <a:ext cx="10347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Шаг 1. Главный экран личного кабинета медицинского специалиста на портале НМО</a:t>
            </a:r>
          </a:p>
        </p:txBody>
      </p:sp>
      <p:sp>
        <p:nvSpPr>
          <p:cNvPr id="6" name="Овал 5"/>
          <p:cNvSpPr/>
          <p:nvPr/>
        </p:nvSpPr>
        <p:spPr>
          <a:xfrm>
            <a:off x="2704699" y="1232033"/>
            <a:ext cx="1925052" cy="5582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4344413" y="891440"/>
            <a:ext cx="570675" cy="3416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7260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56" y="1294159"/>
            <a:ext cx="10058400" cy="50808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62526" y="519764"/>
            <a:ext cx="9740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Шаг 2. Поиск необходимой программы обучения на портале НМО для формирования предварительной заявки</a:t>
            </a:r>
          </a:p>
        </p:txBody>
      </p:sp>
      <p:sp>
        <p:nvSpPr>
          <p:cNvPr id="4" name="Овал 3"/>
          <p:cNvSpPr/>
          <p:nvPr/>
        </p:nvSpPr>
        <p:spPr>
          <a:xfrm>
            <a:off x="2948054" y="1718272"/>
            <a:ext cx="1336271" cy="47390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654968" y="1272433"/>
            <a:ext cx="500513" cy="38180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1907107" y="1722646"/>
            <a:ext cx="998118" cy="4716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049982" y="1718272"/>
            <a:ext cx="804700" cy="4716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3696131" y="1272432"/>
            <a:ext cx="500513" cy="38180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1486546" y="1268787"/>
            <a:ext cx="500513" cy="38180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317840" y="1148205"/>
            <a:ext cx="6302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</a:rPr>
              <a:t>Шаг 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81024" y="1166095"/>
            <a:ext cx="6302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</a:rPr>
              <a:t>Шаг 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58698" y="1166095"/>
            <a:ext cx="6302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</a:rPr>
              <a:t>Шаг 5</a:t>
            </a:r>
          </a:p>
        </p:txBody>
      </p:sp>
    </p:spTree>
    <p:extLst>
      <p:ext uri="{BB962C8B-B14F-4D97-AF65-F5344CB8AC3E}">
        <p14:creationId xmlns:p14="http://schemas.microsoft.com/office/powerpoint/2010/main" val="2026702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92" y="1440203"/>
            <a:ext cx="10058400" cy="51079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4697" y="420092"/>
            <a:ext cx="11319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Шаг 3. Выбор интересующего региона обучения </a:t>
            </a:r>
          </a:p>
        </p:txBody>
      </p:sp>
      <p:sp>
        <p:nvSpPr>
          <p:cNvPr id="4" name="Овал 3"/>
          <p:cNvSpPr/>
          <p:nvPr/>
        </p:nvSpPr>
        <p:spPr>
          <a:xfrm>
            <a:off x="1597794" y="1838426"/>
            <a:ext cx="2473692" cy="67376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3555050" y="1238743"/>
            <a:ext cx="905855" cy="59820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3273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25" y="1454161"/>
            <a:ext cx="10058400" cy="50915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3125" y="428638"/>
            <a:ext cx="11319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Шаг 4. Выбор интересующей образовательной организации  </a:t>
            </a:r>
          </a:p>
        </p:txBody>
      </p:sp>
      <p:sp>
        <p:nvSpPr>
          <p:cNvPr id="4" name="Овал 3"/>
          <p:cNvSpPr/>
          <p:nvPr/>
        </p:nvSpPr>
        <p:spPr>
          <a:xfrm>
            <a:off x="1914258" y="1375873"/>
            <a:ext cx="2427006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3717421" y="899602"/>
            <a:ext cx="623843" cy="45292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2358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64" y="1321195"/>
            <a:ext cx="10817678" cy="50809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8942" y="289845"/>
            <a:ext cx="5120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Шаг 5. Выбор интересующей специальности  </a:t>
            </a:r>
          </a:p>
        </p:txBody>
      </p:sp>
      <p:sp>
        <p:nvSpPr>
          <p:cNvPr id="4" name="Овал 3"/>
          <p:cNvSpPr/>
          <p:nvPr/>
        </p:nvSpPr>
        <p:spPr>
          <a:xfrm>
            <a:off x="1701986" y="1245245"/>
            <a:ext cx="2427006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3717421" y="783547"/>
            <a:ext cx="623843" cy="45292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8715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57" y="1322862"/>
            <a:ext cx="10058400" cy="50647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32857" y="404144"/>
            <a:ext cx="1005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Шаг 5. Выбор интересующей специальности. Отображение выбранных специальностей</a:t>
            </a:r>
          </a:p>
        </p:txBody>
      </p:sp>
      <p:sp>
        <p:nvSpPr>
          <p:cNvPr id="4" name="Овал 3"/>
          <p:cNvSpPr/>
          <p:nvPr/>
        </p:nvSpPr>
        <p:spPr>
          <a:xfrm>
            <a:off x="2604407" y="1827046"/>
            <a:ext cx="808264" cy="3876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412672" y="1792252"/>
            <a:ext cx="1343293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755965" y="1730829"/>
            <a:ext cx="2665371" cy="5186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3093578" y="1322862"/>
            <a:ext cx="623843" cy="45292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4132122" y="1322861"/>
            <a:ext cx="623843" cy="45292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6038214" y="1248797"/>
            <a:ext cx="623843" cy="45292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9333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2857" y="404144"/>
            <a:ext cx="1005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Шаг 6. Выбор предпочтительного квартала обучения (можно выбрать сразу несколько)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514" y="936119"/>
            <a:ext cx="10058400" cy="5086567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1690007" y="2612571"/>
            <a:ext cx="808264" cy="2797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665514" y="3045278"/>
            <a:ext cx="808264" cy="32598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498271" y="2159644"/>
            <a:ext cx="623843" cy="45292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2596498" y="2713746"/>
            <a:ext cx="623843" cy="45292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9237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2857" y="404144"/>
            <a:ext cx="1005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Шаг 7. Выбор программы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795" y="1340733"/>
            <a:ext cx="10058400" cy="5075640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1845129" y="3788230"/>
            <a:ext cx="1453242" cy="4892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298370" y="3817875"/>
            <a:ext cx="726621" cy="3067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904013" y="3741158"/>
            <a:ext cx="1394733" cy="5815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298745" y="3788231"/>
            <a:ext cx="726621" cy="4873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025366" y="3878553"/>
            <a:ext cx="502105" cy="2680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451394" y="3817289"/>
            <a:ext cx="502105" cy="2680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1326583" y="3837216"/>
            <a:ext cx="502105" cy="2680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2467293" y="3118757"/>
            <a:ext cx="765764" cy="62240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3642109" y="3118756"/>
            <a:ext cx="765764" cy="62240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5467668" y="3043362"/>
            <a:ext cx="765764" cy="62240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6615269" y="3043362"/>
            <a:ext cx="765764" cy="62240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7381033" y="3118753"/>
            <a:ext cx="765764" cy="62240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8702446" y="3165829"/>
            <a:ext cx="765764" cy="62240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10899160" y="3224895"/>
            <a:ext cx="678475" cy="5633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008413" y="2763230"/>
            <a:ext cx="1289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FF0000"/>
                </a:solidFill>
              </a:rPr>
              <a:t>наименование программы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98369" y="2885047"/>
            <a:ext cx="12899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FF0000"/>
                </a:solidFill>
              </a:rPr>
              <a:t>специальность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27121" y="2728653"/>
            <a:ext cx="1351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FF0000"/>
                </a:solidFill>
              </a:rPr>
              <a:t>образовательная организация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73959" y="2812529"/>
            <a:ext cx="6449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FF0000"/>
                </a:solidFill>
              </a:rPr>
              <a:t>регион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441424" y="2692532"/>
            <a:ext cx="886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FF0000"/>
                </a:solidFill>
              </a:rPr>
              <a:t>форма обучения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382678" y="2676265"/>
            <a:ext cx="1141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FF0000"/>
                </a:solidFill>
              </a:rPr>
              <a:t>квартал реализации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223559" y="2676264"/>
            <a:ext cx="1014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FF0000"/>
                </a:solidFill>
              </a:rPr>
              <a:t>количество</a:t>
            </a:r>
          </a:p>
          <a:p>
            <a:r>
              <a:rPr lang="ru-RU" sz="1200" b="1" dirty="0">
                <a:solidFill>
                  <a:srgbClr val="FF0000"/>
                </a:solidFill>
              </a:rPr>
              <a:t>часов</a:t>
            </a:r>
          </a:p>
        </p:txBody>
      </p:sp>
    </p:spTree>
    <p:extLst>
      <p:ext uri="{BB962C8B-B14F-4D97-AF65-F5344CB8AC3E}">
        <p14:creationId xmlns:p14="http://schemas.microsoft.com/office/powerpoint/2010/main" val="23022917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139</Words>
  <Application>Microsoft Office PowerPoint</Application>
  <PresentationFormat>Широкоэкранный</PresentationFormat>
  <Paragraphs>26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Формирование заявок на обучение за счет средств федерального бюджета  в 2024 году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заявок на обучение за счет средств федерального бюджета  в 2024 году</dc:title>
  <dc:creator>Дмитрий Артурович Бадальянц</dc:creator>
  <cp:lastModifiedBy>Елена Лебедева</cp:lastModifiedBy>
  <cp:revision>18</cp:revision>
  <cp:lastPrinted>2023-04-14T11:58:30Z</cp:lastPrinted>
  <dcterms:created xsi:type="dcterms:W3CDTF">2023-04-12T08:56:52Z</dcterms:created>
  <dcterms:modified xsi:type="dcterms:W3CDTF">2023-04-14T12:55:17Z</dcterms:modified>
</cp:coreProperties>
</file>